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CB4E7-9A18-4A1D-98D0-BD4184DD0AFE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A0727-F6E8-4073-887D-2C61426F84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19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A96B-A50E-4B31-8F26-AC2CF9D230A4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4329-FBD4-46C8-B31F-AAD68D705D42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326C-D26A-4950-BCE7-E5496CA8032B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CDAF-8CB0-434A-9E06-99E501DF8246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0CD55-AE38-42FC-86AA-BACBA7E85161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9299-0C4F-4195-B068-15DEE6ADCD0B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A6F1-01F0-4920-9049-EF5C6D4DD625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995F-945C-4E88-94ED-67F77303AA30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084E-EFBA-4D2B-AFE8-F9CE6A509874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6F7F-D417-41F6-8634-F3A6B06008EA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8592-D0EB-4C4E-B568-1CC7B92B2442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6AA0BC-08C5-43A5-A020-85B86E30221A}" type="datetime1">
              <a:rPr lang="en-US" smtClean="0"/>
              <a:pPr/>
              <a:t>4/26/2020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7224" y="642919"/>
            <a:ext cx="778674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Subject: Principal of Management</a:t>
            </a:r>
            <a:br>
              <a:rPr lang="en-US" sz="4000" dirty="0" smtClean="0"/>
            </a:br>
            <a:r>
              <a:rPr lang="en-US" sz="4000" dirty="0" smtClean="0"/>
              <a:t>Course: BBA Part I</a:t>
            </a:r>
            <a:br>
              <a:rPr lang="en-US" sz="4000" dirty="0" smtClean="0"/>
            </a:br>
            <a:r>
              <a:rPr lang="en-US" sz="4000" dirty="0" smtClean="0"/>
              <a:t>Topic: Staffing (Recruitment )</a:t>
            </a:r>
            <a:br>
              <a:rPr lang="en-US" sz="4000" dirty="0" smtClean="0"/>
            </a:br>
            <a:r>
              <a:rPr lang="en-US" sz="4000" smtClean="0"/>
              <a:t>Unit IV</a:t>
            </a:r>
            <a:endParaRPr lang="en-US" sz="4000" dirty="0" smtClean="0"/>
          </a:p>
          <a:p>
            <a:r>
              <a:rPr lang="en-US" sz="4000" dirty="0" smtClean="0"/>
              <a:t>Lecture Series No. 2</a:t>
            </a:r>
          </a:p>
          <a:p>
            <a:r>
              <a:rPr lang="en-US" sz="4000" dirty="0" smtClean="0"/>
              <a:t>Presented by :</a:t>
            </a:r>
            <a:r>
              <a:rPr lang="en-US" sz="4000" dirty="0" err="1" smtClean="0"/>
              <a:t>Tarique</a:t>
            </a:r>
            <a:r>
              <a:rPr lang="en-US" sz="4000" dirty="0" smtClean="0"/>
              <a:t> </a:t>
            </a:r>
            <a:r>
              <a:rPr lang="en-US" sz="4000" dirty="0" err="1" smtClean="0"/>
              <a:t>Jawaid</a:t>
            </a:r>
            <a:r>
              <a:rPr lang="en-US" sz="4000" dirty="0" smtClean="0"/>
              <a:t>  (Faculty at Dept of BBA)</a:t>
            </a:r>
          </a:p>
          <a:p>
            <a:r>
              <a:rPr lang="en-US" sz="4000" dirty="0" smtClean="0"/>
              <a:t> </a:t>
            </a:r>
            <a:r>
              <a:rPr lang="en-US" sz="4000" dirty="0" err="1" smtClean="0"/>
              <a:t>Purnea</a:t>
            </a:r>
            <a:r>
              <a:rPr lang="en-US" sz="4000" dirty="0" smtClean="0"/>
              <a:t> College </a:t>
            </a:r>
            <a:r>
              <a:rPr lang="en-US" sz="4000" dirty="0" err="1" smtClean="0"/>
              <a:t>Purnia</a:t>
            </a:r>
            <a:r>
              <a:rPr lang="en-US" sz="40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Searching prospective employees and encouraging them to apply for the job.</a:t>
            </a:r>
          </a:p>
          <a:p>
            <a:r>
              <a:rPr lang="en-US" dirty="0" smtClean="0"/>
              <a:t>Generally prospective candidate informed and encouraged through </a:t>
            </a:r>
            <a:r>
              <a:rPr lang="en-US" b="1" dirty="0" smtClean="0"/>
              <a:t>advertisement</a:t>
            </a:r>
            <a:r>
              <a:rPr lang="en-US" dirty="0" smtClean="0"/>
              <a:t>, </a:t>
            </a:r>
            <a:r>
              <a:rPr lang="en-US" b="1" dirty="0" smtClean="0"/>
              <a:t>job portals (</a:t>
            </a:r>
            <a:r>
              <a:rPr lang="en-US" b="1" dirty="0" err="1" smtClean="0"/>
              <a:t>Timesjobs</a:t>
            </a:r>
            <a:r>
              <a:rPr lang="en-US" b="1" dirty="0" smtClean="0"/>
              <a:t>, Naukri.com, Monster, shine, </a:t>
            </a:r>
            <a:r>
              <a:rPr lang="en-US" b="1" dirty="0" err="1" smtClean="0"/>
              <a:t>Naukirgulf</a:t>
            </a:r>
            <a:r>
              <a:rPr lang="en-US" b="1" dirty="0" smtClean="0"/>
              <a:t> etc), Recruitment firm and campus placement.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Source of 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Internal Sources:  </a:t>
            </a:r>
            <a:r>
              <a:rPr lang="en-US" dirty="0" smtClean="0"/>
              <a:t> when we search prospective candidate within organization through</a:t>
            </a:r>
            <a:r>
              <a:rPr lang="en-US" b="1" dirty="0" smtClean="0"/>
              <a:t> Transfer</a:t>
            </a:r>
            <a:r>
              <a:rPr lang="en-US" dirty="0" smtClean="0"/>
              <a:t> and </a:t>
            </a:r>
            <a:r>
              <a:rPr lang="en-US" b="1" dirty="0" smtClean="0"/>
              <a:t>promotion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External Source: </a:t>
            </a:r>
            <a:r>
              <a:rPr lang="en-US" dirty="0" smtClean="0"/>
              <a:t>when we search prospective candidates outside the organization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Source of Recruitment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Direct Recruitment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pPr lvl="0"/>
            <a:r>
              <a:rPr lang="en-US" b="1" dirty="0" smtClean="0"/>
              <a:t>Casual Callers</a:t>
            </a:r>
            <a:endParaRPr lang="en-US" dirty="0" smtClean="0"/>
          </a:p>
          <a:p>
            <a:pPr lvl="0"/>
            <a:r>
              <a:rPr lang="en-US" b="1" dirty="0" smtClean="0"/>
              <a:t>Advertisement</a:t>
            </a:r>
            <a:endParaRPr lang="en-US" dirty="0" smtClean="0"/>
          </a:p>
          <a:p>
            <a:pPr lvl="0"/>
            <a:r>
              <a:rPr lang="en-US" b="1" dirty="0" smtClean="0"/>
              <a:t>Employment Exchange</a:t>
            </a:r>
            <a:endParaRPr lang="en-US" dirty="0" smtClean="0"/>
          </a:p>
          <a:p>
            <a:pPr lvl="0"/>
            <a:r>
              <a:rPr lang="en-US" b="1" dirty="0" smtClean="0"/>
              <a:t>Placement  agencies and Management Consultant</a:t>
            </a:r>
            <a:endParaRPr lang="en-US" dirty="0" smtClean="0"/>
          </a:p>
          <a:p>
            <a:pPr lvl="0"/>
            <a:r>
              <a:rPr lang="en-US" b="1" dirty="0" smtClean="0"/>
              <a:t>Campus Recruitment</a:t>
            </a:r>
            <a:endParaRPr lang="en-US" dirty="0" smtClean="0"/>
          </a:p>
          <a:p>
            <a:pPr lvl="0"/>
            <a:r>
              <a:rPr lang="en-US" b="1" dirty="0" smtClean="0"/>
              <a:t>Employee Referral/Recommendation of employees</a:t>
            </a:r>
            <a:endParaRPr lang="en-US" dirty="0" smtClean="0"/>
          </a:p>
          <a:p>
            <a:pPr lvl="0"/>
            <a:r>
              <a:rPr lang="en-US" b="1" dirty="0" smtClean="0"/>
              <a:t>Labor Contractor</a:t>
            </a:r>
            <a:endParaRPr lang="en-US" dirty="0" smtClean="0"/>
          </a:p>
          <a:p>
            <a:pPr lvl="0"/>
            <a:r>
              <a:rPr lang="en-US" b="1" dirty="0" smtClean="0"/>
              <a:t>Web Publishing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Merits of External 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 </a:t>
            </a:r>
            <a:endParaRPr lang="en-US" dirty="0" smtClean="0"/>
          </a:p>
          <a:p>
            <a:pPr lvl="0"/>
            <a:r>
              <a:rPr lang="en-US" b="1" dirty="0" smtClean="0"/>
              <a:t>Qualified  Personnel:</a:t>
            </a:r>
            <a:endParaRPr lang="en-US" dirty="0" smtClean="0"/>
          </a:p>
          <a:p>
            <a:pPr lvl="0"/>
            <a:r>
              <a:rPr lang="en-US" b="1" dirty="0" smtClean="0"/>
              <a:t>Wider Choice</a:t>
            </a:r>
            <a:endParaRPr lang="en-US" dirty="0" smtClean="0"/>
          </a:p>
          <a:p>
            <a:pPr lvl="0"/>
            <a:r>
              <a:rPr lang="en-US" b="1" dirty="0" smtClean="0"/>
              <a:t>Fresh Choice</a:t>
            </a:r>
            <a:endParaRPr lang="en-US" dirty="0" smtClean="0"/>
          </a:p>
          <a:p>
            <a:pPr lvl="0"/>
            <a:r>
              <a:rPr lang="en-US" b="1" dirty="0" smtClean="0"/>
              <a:t>Fresh Talent</a:t>
            </a:r>
            <a:endParaRPr lang="en-US" dirty="0" smtClean="0"/>
          </a:p>
          <a:p>
            <a:pPr lvl="0"/>
            <a:r>
              <a:rPr lang="en-US" b="1" dirty="0" smtClean="0"/>
              <a:t>Competitive Sprit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Demerits/Limitation   of External 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Dissatisfaction among existing staff</a:t>
            </a:r>
            <a:endParaRPr lang="en-US" dirty="0" smtClean="0"/>
          </a:p>
          <a:p>
            <a:pPr lvl="0"/>
            <a:r>
              <a:rPr lang="en-US" b="1" dirty="0" smtClean="0"/>
              <a:t>Lengthy Process</a:t>
            </a:r>
            <a:endParaRPr lang="en-US" dirty="0" smtClean="0"/>
          </a:p>
          <a:p>
            <a:pPr lvl="0"/>
            <a:r>
              <a:rPr lang="en-US" b="1" dirty="0" smtClean="0"/>
              <a:t>Costly process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Selection is the process of choosing best candidates out of total candidates applied for the job.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of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Preliminary Screening: </a:t>
            </a:r>
            <a:r>
              <a:rPr lang="en-US" dirty="0" smtClean="0"/>
              <a:t>eliminating unqualified  job seeker</a:t>
            </a:r>
          </a:p>
          <a:p>
            <a:pPr lvl="0"/>
            <a:r>
              <a:rPr lang="en-US" b="1" dirty="0" smtClean="0"/>
              <a:t>Selection Test:  (a). Intelligence Test (b). Aptitude Test (c). Personality Test (d). Trade Test (e). Interest Test</a:t>
            </a:r>
            <a:endParaRPr lang="en-US" dirty="0" smtClean="0"/>
          </a:p>
          <a:p>
            <a:pPr lvl="0"/>
            <a:r>
              <a:rPr lang="en-US" b="1" dirty="0" smtClean="0"/>
              <a:t>Employment Interview</a:t>
            </a:r>
            <a:endParaRPr lang="en-US" dirty="0" smtClean="0"/>
          </a:p>
          <a:p>
            <a:pPr lvl="0"/>
            <a:r>
              <a:rPr lang="en-US" b="1" dirty="0" smtClean="0"/>
              <a:t>Reference and background Checks</a:t>
            </a:r>
            <a:endParaRPr lang="en-US" dirty="0" smtClean="0"/>
          </a:p>
          <a:p>
            <a:pPr lvl="0"/>
            <a:r>
              <a:rPr lang="en-US" b="1" dirty="0" smtClean="0"/>
              <a:t>Selection Decision</a:t>
            </a:r>
            <a:endParaRPr lang="en-US" dirty="0" smtClean="0"/>
          </a:p>
          <a:p>
            <a:pPr lvl="0"/>
            <a:r>
              <a:rPr lang="en-US" b="1" dirty="0" smtClean="0"/>
              <a:t>Medical Examination</a:t>
            </a:r>
            <a:endParaRPr lang="en-US" dirty="0" smtClean="0"/>
          </a:p>
          <a:p>
            <a:pPr lvl="0"/>
            <a:r>
              <a:rPr lang="en-US" b="1" dirty="0" smtClean="0"/>
              <a:t>Job offer</a:t>
            </a:r>
            <a:endParaRPr lang="en-US" dirty="0" smtClean="0"/>
          </a:p>
          <a:p>
            <a:pPr lvl="0"/>
            <a:r>
              <a:rPr lang="en-US" b="1" dirty="0" smtClean="0"/>
              <a:t>Contract of Employment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559</TotalTime>
  <Words>244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PowerPoint Presentation</vt:lpstr>
      <vt:lpstr>Recruitment </vt:lpstr>
      <vt:lpstr>Source of Recruitment</vt:lpstr>
      <vt:lpstr>External Source of Recruitment </vt:lpstr>
      <vt:lpstr>  Merits of External Sources </vt:lpstr>
      <vt:lpstr> Demerits/Limitation   of External sources:</vt:lpstr>
      <vt:lpstr>Selection </vt:lpstr>
      <vt:lpstr>Process of Selection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</dc:title>
  <dc:creator>TARIQUE</dc:creator>
  <cp:lastModifiedBy>User</cp:lastModifiedBy>
  <cp:revision>166</cp:revision>
  <dcterms:created xsi:type="dcterms:W3CDTF">2020-03-31T13:29:27Z</dcterms:created>
  <dcterms:modified xsi:type="dcterms:W3CDTF">2020-04-26T05:50:56Z</dcterms:modified>
</cp:coreProperties>
</file>